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3" r:id="rId4"/>
    <p:sldId id="264" r:id="rId5"/>
    <p:sldId id="260" r:id="rId6"/>
    <p:sldId id="265" r:id="rId7"/>
    <p:sldId id="266" r:id="rId8"/>
    <p:sldId id="258" r:id="rId9"/>
    <p:sldId id="259" r:id="rId10"/>
    <p:sldId id="267" r:id="rId11"/>
    <p:sldId id="262" r:id="rId12"/>
    <p:sldId id="261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7853B-D7BB-5F5C-AD5F-3C8E89BB6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2659EB6-E058-16D4-1580-41247C0394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BEAB04-40C4-1E93-99FC-493142DF0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C90577-3425-E7DF-5F2C-F7D5D4EE9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35FB63-3C62-B09E-B150-58822E249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207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EB88FF-F10E-6FBC-082D-F5B66FB0D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E7B5509-E513-7158-7A29-DA19A2757E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012EFA-2A97-7A50-F156-E27A0C60D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6EFD38-315B-EE80-F564-4BD5FA7F2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F9DC8A-ADED-CEB2-B335-5216C947D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01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C407321-44C6-6639-0724-98B2DB7398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05F5B17-5B5A-2752-F28A-B29D26A43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4EFCAF-0887-BBD9-4651-DDE848CE0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529751-DD34-6AC1-485E-EF490D382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2CF9F3-FB31-5752-10D2-4604B95F5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3228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91C335-4057-1C93-EDC1-777D21303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B34631F-D643-3932-04E2-8612783B2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09160A5-17A1-D2D0-5A16-A25313A49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55997B-C4A6-4199-22C4-D1DC6DA22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66419F8-28EF-6323-CDD0-DB07FEABE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0519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31B331-4790-98E6-8569-E52666BD8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3CEC58-FA4D-C9AA-625B-0EE010CDEE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B6CA7E-58C3-5598-F8A8-742539FB4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A87B0C-EBBE-1BEE-BC79-3231D5522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0884C1-7DE2-E6CB-92EF-C7B3A02E5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31970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B64853-F3B0-F5AA-6FEC-58A4A17983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D18709D-292E-1699-6717-35C7DBDB20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FD3D0D4-8058-ACA2-FF33-8568F01CEF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D0B7EF-296D-C1A5-A982-6ABB90A8C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9EA4CC4-07A1-CDF9-8DC8-F22AF7986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69BAD1-3047-54C0-9847-C42C1A04A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0811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90D8F6-3083-4F39-0A7D-4811A019D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0E3E50-509C-404C-B8A4-C8BA0F70A4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C934239-E823-51CE-0E5E-CCB60FCBB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D2EEFCF-EDBD-13B2-E188-A26D85EE9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67D36B5-2242-8C2B-0DB4-398539CB25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08AFB34-147C-BB2A-F898-FED55A1D8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E9AF3D-D741-720B-A6F5-D249BD20E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00F8A8B-6064-C7F5-E08A-C532E107B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213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572FA-E919-E2AB-46B2-93D5CA5CD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9640A60-202C-030A-CC48-0B5CDB216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52AD7B-55D8-805E-510F-7E17EE0E0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545025-90BE-F21E-EFE8-4ACDCF82F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9926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F198521-079D-E38B-D725-825C9170B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D7B8F71-9BAE-F8A8-10C8-1C33E3822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4029A94-2DD2-1B0E-D7EE-11A20096C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6730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9C202A-6A10-5210-3B3B-CB736251C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98A18C-F01B-0093-202A-52F6E7CE3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559D813-2C2D-22B1-CB68-B4B73983DE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ABEFBF-2D79-CA0B-10C3-362467399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75FFD45-2DEF-B109-2D4C-DCAF705FE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7124B8-AD3A-18A6-043B-68D48DD0B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4015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27F50C-5778-E3CA-3F94-CE0486EBC2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E39E33-0065-F11B-B929-5C2EE8AAA6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F671401-D8B2-52E2-4AA8-72CF452595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74A049A-F52C-2F34-F4E0-C4EBC209C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92F104-307F-502B-C73F-B00968875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B24240-7BCA-CF2C-3720-47E8EB80B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2570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699E5A7-5E77-3766-5C7E-F390E3B24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9A1A4F-C50F-7EEB-08F5-F535B2A35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EC3189-9D81-E9F3-C9D3-549167A3F97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B8280E-C1E6-4BC1-A69E-341084FC0CA1}" type="datetimeFigureOut">
              <a:rPr lang="ko-KR" altLang="en-US" smtClean="0"/>
              <a:t>2023-08-17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5E0E93-CD08-DC27-5686-4303339A19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B8FC0A-C77C-63A3-584A-3C9A786CBC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765DA-08BB-4A8D-8F4C-0E9BDDCDD82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08143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6918B1-E64D-555A-572B-F6DAFD90EAA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8CF14E7-01C1-697C-E132-39CA40AF3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52415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E3F66B-1D4F-E9D4-E0DA-58E46B97B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리뷰게시판 </a:t>
            </a:r>
            <a:r>
              <a:rPr lang="en-US" altLang="ko-KR" sz="3200" dirty="0"/>
              <a:t>– </a:t>
            </a:r>
            <a:r>
              <a:rPr lang="ko-KR" altLang="en-US" sz="3200" dirty="0"/>
              <a:t>관리자 로그인</a:t>
            </a:r>
            <a:br>
              <a:rPr lang="en-US" altLang="ko-KR" sz="3200" dirty="0"/>
            </a:br>
            <a:r>
              <a:rPr lang="en-US" altLang="ko-KR" sz="1600" dirty="0"/>
              <a:t>&gt;</a:t>
            </a:r>
            <a:r>
              <a:rPr lang="ko-KR" altLang="en-US" sz="1600" dirty="0"/>
              <a:t>리뷰 삭제 가능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798BFFF-8705-9762-9E6F-CDCC8881A2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3150" y="1825625"/>
            <a:ext cx="7605700" cy="4351338"/>
          </a:xfrm>
        </p:spPr>
      </p:pic>
    </p:spTree>
    <p:extLst>
      <p:ext uri="{BB962C8B-B14F-4D97-AF65-F5344CB8AC3E}">
        <p14:creationId xmlns:p14="http://schemas.microsoft.com/office/powerpoint/2010/main" val="22739638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43C68D-D83F-6A88-A6D8-97E0D753A6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리뷰쓰기 </a:t>
            </a:r>
            <a:r>
              <a:rPr lang="en-US" altLang="ko-KR" sz="3200" dirty="0"/>
              <a:t>–</a:t>
            </a:r>
            <a:r>
              <a:rPr lang="ko-KR" altLang="en-US" sz="3200" dirty="0"/>
              <a:t> 고객 로그인</a:t>
            </a:r>
            <a:br>
              <a:rPr lang="en-US" altLang="ko-KR" sz="3200" dirty="0"/>
            </a:br>
            <a:r>
              <a:rPr lang="en-US" altLang="ko-KR" sz="1600" dirty="0"/>
              <a:t>&gt;</a:t>
            </a:r>
            <a:r>
              <a:rPr lang="ko-KR" altLang="en-US" sz="1600" dirty="0"/>
              <a:t>구매 상품 중 리뷰 작성할 상품 선택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53E413A-4AE2-21A6-4AD0-A148A588AB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3041" y="1825625"/>
            <a:ext cx="9145917" cy="4351338"/>
          </a:xfrm>
        </p:spPr>
      </p:pic>
    </p:spTree>
    <p:extLst>
      <p:ext uri="{BB962C8B-B14F-4D97-AF65-F5344CB8AC3E}">
        <p14:creationId xmlns:p14="http://schemas.microsoft.com/office/powerpoint/2010/main" val="3418466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53AA87-126F-8EEB-5E4F-5DE14ECE80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리뷰 쓰기</a:t>
            </a:r>
            <a:r>
              <a:rPr lang="en-US" altLang="ko-KR" sz="3200" dirty="0"/>
              <a:t>, </a:t>
            </a:r>
            <a:r>
              <a:rPr lang="ko-KR" altLang="en-US" sz="3200" dirty="0"/>
              <a:t>수정 </a:t>
            </a:r>
            <a:r>
              <a:rPr lang="en-US" altLang="ko-KR" sz="3200" dirty="0"/>
              <a:t>– </a:t>
            </a:r>
            <a:r>
              <a:rPr lang="ko-KR" altLang="en-US" sz="3200" dirty="0"/>
              <a:t>고객 로그인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858A8E2-0BDC-59E1-24DD-6AE50138FE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47672" y="1825625"/>
            <a:ext cx="6696655" cy="4351338"/>
          </a:xfrm>
        </p:spPr>
      </p:pic>
    </p:spTree>
    <p:extLst>
      <p:ext uri="{BB962C8B-B14F-4D97-AF65-F5344CB8AC3E}">
        <p14:creationId xmlns:p14="http://schemas.microsoft.com/office/powerpoint/2010/main" val="255076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D732CC-DF78-A458-7CDD-BAB033ACE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공지사항 </a:t>
            </a:r>
            <a:r>
              <a:rPr lang="en-US" altLang="ko-KR" sz="3200" dirty="0"/>
              <a:t>– </a:t>
            </a:r>
            <a:r>
              <a:rPr lang="ko-KR" altLang="en-US" sz="3200" dirty="0"/>
              <a:t>비로그인 </a:t>
            </a:r>
            <a:r>
              <a:rPr lang="en-US" altLang="ko-KR" sz="3200" dirty="0"/>
              <a:t>. </a:t>
            </a:r>
            <a:r>
              <a:rPr lang="ko-KR" altLang="en-US" sz="3200" dirty="0"/>
              <a:t>고객 로그인</a:t>
            </a:r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3A4E1525-A94C-557C-1710-0057BB0BCB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2138" y="1825625"/>
            <a:ext cx="7987724" cy="4351338"/>
          </a:xfrm>
        </p:spPr>
      </p:pic>
    </p:spTree>
    <p:extLst>
      <p:ext uri="{BB962C8B-B14F-4D97-AF65-F5344CB8AC3E}">
        <p14:creationId xmlns:p14="http://schemas.microsoft.com/office/powerpoint/2010/main" val="3152687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D5BF46-5F2A-446E-4ED5-49368599D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공지사항 </a:t>
            </a:r>
            <a:r>
              <a:rPr lang="en-US" altLang="ko-KR" sz="3200" dirty="0"/>
              <a:t>– </a:t>
            </a:r>
            <a:r>
              <a:rPr lang="ko-KR" altLang="en-US" sz="3200" dirty="0"/>
              <a:t>관리자 로그인</a:t>
            </a:r>
            <a:br>
              <a:rPr lang="en-US" altLang="ko-KR" sz="3200" dirty="0"/>
            </a:br>
            <a:r>
              <a:rPr lang="en-US" altLang="ko-KR" sz="1600" dirty="0"/>
              <a:t>&gt;</a:t>
            </a:r>
            <a:r>
              <a:rPr lang="ko-KR" altLang="en-US" sz="1600" dirty="0"/>
              <a:t>공지사항 쓰기 가능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780AC04-1A98-2FCB-5C90-4AEC459639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0053" y="1825625"/>
            <a:ext cx="7611893" cy="4351338"/>
          </a:xfrm>
        </p:spPr>
      </p:pic>
    </p:spTree>
    <p:extLst>
      <p:ext uri="{BB962C8B-B14F-4D97-AF65-F5344CB8AC3E}">
        <p14:creationId xmlns:p14="http://schemas.microsoft.com/office/powerpoint/2010/main" val="2962636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28B865-9351-EEDD-8B19-842A57074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공지사항 쓰기 </a:t>
            </a:r>
            <a:r>
              <a:rPr lang="en-US" altLang="ko-KR" dirty="0"/>
              <a:t>– </a:t>
            </a:r>
            <a:r>
              <a:rPr lang="ko-KR" altLang="en-US" dirty="0"/>
              <a:t>관리자 로그인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E3861AAD-8AD7-763C-B796-245709F44D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2449" y="1825625"/>
            <a:ext cx="7507101" cy="4351338"/>
          </a:xfrm>
        </p:spPr>
      </p:pic>
    </p:spTree>
    <p:extLst>
      <p:ext uri="{BB962C8B-B14F-4D97-AF65-F5344CB8AC3E}">
        <p14:creationId xmlns:p14="http://schemas.microsoft.com/office/powerpoint/2010/main" val="3991014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D741DA-CB62-B8A4-6C60-341AECDDAC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공지사항 상세보기 </a:t>
            </a:r>
            <a:r>
              <a:rPr lang="en-US" altLang="ko-KR" sz="3200" dirty="0"/>
              <a:t>– </a:t>
            </a:r>
            <a:r>
              <a:rPr lang="ko-KR" altLang="en-US" sz="3200" dirty="0"/>
              <a:t>비로그인</a:t>
            </a:r>
            <a:r>
              <a:rPr lang="en-US" altLang="ko-KR" sz="3200" dirty="0"/>
              <a:t>, </a:t>
            </a:r>
            <a:r>
              <a:rPr lang="ko-KR" altLang="en-US" sz="3200" dirty="0"/>
              <a:t>회원 로그인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E0EBFE8-26BE-70DC-0DE5-3975772A6E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7445" y="1825625"/>
            <a:ext cx="7217110" cy="4351338"/>
          </a:xfrm>
        </p:spPr>
      </p:pic>
    </p:spTree>
    <p:extLst>
      <p:ext uri="{BB962C8B-B14F-4D97-AF65-F5344CB8AC3E}">
        <p14:creationId xmlns:p14="http://schemas.microsoft.com/office/powerpoint/2010/main" val="3361848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31DC6D-13C6-0BA6-473E-D5346C0F0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공지사항 상세보기 </a:t>
            </a:r>
            <a:r>
              <a:rPr lang="en-US" altLang="ko-KR" sz="3200" dirty="0"/>
              <a:t>– </a:t>
            </a:r>
            <a:r>
              <a:rPr lang="ko-KR" altLang="en-US" sz="3200" dirty="0"/>
              <a:t>관리자 로그인</a:t>
            </a:r>
            <a:br>
              <a:rPr lang="en-US" altLang="ko-KR" sz="3200" dirty="0"/>
            </a:br>
            <a:r>
              <a:rPr lang="en-US" altLang="ko-KR" sz="1600" dirty="0"/>
              <a:t>&gt;</a:t>
            </a:r>
            <a:r>
              <a:rPr lang="ko-KR" altLang="en-US" sz="1600" dirty="0"/>
              <a:t>공지사항 수정</a:t>
            </a:r>
            <a:r>
              <a:rPr lang="en-US" altLang="ko-KR" sz="1600" dirty="0"/>
              <a:t>, </a:t>
            </a:r>
            <a:r>
              <a:rPr lang="ko-KR" altLang="en-US" sz="1600" dirty="0"/>
              <a:t>삭제 가능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37F927AA-5242-297C-9F9F-2EB7A73E40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5572" y="1825625"/>
            <a:ext cx="6500856" cy="4351338"/>
          </a:xfrm>
        </p:spPr>
      </p:pic>
    </p:spTree>
    <p:extLst>
      <p:ext uri="{BB962C8B-B14F-4D97-AF65-F5344CB8AC3E}">
        <p14:creationId xmlns:p14="http://schemas.microsoft.com/office/powerpoint/2010/main" val="40779734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96F4E04-D20F-9524-85DC-591097B7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3200" dirty="0"/>
              <a:t>공지사항 수정 </a:t>
            </a:r>
            <a:r>
              <a:rPr lang="en-US" altLang="ko-KR" sz="3200" dirty="0"/>
              <a:t>– </a:t>
            </a:r>
            <a:r>
              <a:rPr lang="ko-KR" altLang="en-US" sz="3200" dirty="0"/>
              <a:t>관리자 로그인</a:t>
            </a:r>
            <a:br>
              <a:rPr lang="en-US" altLang="ko-KR" dirty="0"/>
            </a:br>
            <a:r>
              <a:rPr lang="en-US" altLang="ko-KR" sz="1600" dirty="0"/>
              <a:t>&gt;</a:t>
            </a:r>
            <a:r>
              <a:rPr lang="ko-KR" altLang="en-US" sz="1600" dirty="0"/>
              <a:t>기존 작성 내용 표시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28CF06D-07C2-1C6C-D2BC-F28BC223D0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8964" y="1825625"/>
            <a:ext cx="5754072" cy="4351338"/>
          </a:xfrm>
        </p:spPr>
      </p:pic>
    </p:spTree>
    <p:extLst>
      <p:ext uri="{BB962C8B-B14F-4D97-AF65-F5344CB8AC3E}">
        <p14:creationId xmlns:p14="http://schemas.microsoft.com/office/powerpoint/2010/main" val="47087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810B65-F6DB-FB0E-C4CB-39146E9E7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리뷰 게시판 </a:t>
            </a:r>
            <a:r>
              <a:rPr lang="en-US" altLang="ko-KR" sz="3200" dirty="0"/>
              <a:t>- </a:t>
            </a:r>
            <a:r>
              <a:rPr lang="ko-KR" altLang="en-US" sz="3200" dirty="0"/>
              <a:t>비로그인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4BF93D1-AF29-416F-8EB9-B265B599AF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3909" y="1825625"/>
            <a:ext cx="8444181" cy="4351338"/>
          </a:xfrm>
        </p:spPr>
      </p:pic>
    </p:spTree>
    <p:extLst>
      <p:ext uri="{BB962C8B-B14F-4D97-AF65-F5344CB8AC3E}">
        <p14:creationId xmlns:p14="http://schemas.microsoft.com/office/powerpoint/2010/main" val="2165267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3FBF8D-150B-7720-B2F9-4FCD1CF8F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3200" dirty="0"/>
              <a:t>리뷰게시판 </a:t>
            </a:r>
            <a:r>
              <a:rPr lang="en-US" altLang="ko-KR" sz="3200" dirty="0"/>
              <a:t>– </a:t>
            </a:r>
            <a:r>
              <a:rPr lang="ko-KR" altLang="en-US" sz="3200" dirty="0"/>
              <a:t>고객 로그인</a:t>
            </a:r>
            <a:br>
              <a:rPr lang="en-US" altLang="ko-KR" sz="1800" dirty="0"/>
            </a:br>
            <a:r>
              <a:rPr lang="en-US" altLang="ko-KR" sz="1800" dirty="0"/>
              <a:t>	</a:t>
            </a:r>
            <a:br>
              <a:rPr lang="en-US" altLang="ko-KR" sz="1800" dirty="0"/>
            </a:br>
            <a:r>
              <a:rPr lang="en-US" altLang="ko-KR" sz="1600" dirty="0"/>
              <a:t>&gt;</a:t>
            </a:r>
            <a:r>
              <a:rPr lang="ko-KR" altLang="en-US" sz="1600" dirty="0"/>
              <a:t>이전에 작성한 리뷰 수정</a:t>
            </a:r>
            <a:r>
              <a:rPr lang="en-US" altLang="ko-KR" sz="1600" dirty="0"/>
              <a:t>, </a:t>
            </a:r>
            <a:r>
              <a:rPr lang="ko-KR" altLang="en-US" sz="1600" dirty="0"/>
              <a:t>삭제 가능</a:t>
            </a:r>
            <a:br>
              <a:rPr lang="en-US" altLang="ko-KR" sz="1600" dirty="0"/>
            </a:br>
            <a:r>
              <a:rPr lang="en-US" altLang="ko-KR" sz="1600" dirty="0"/>
              <a:t>&gt;</a:t>
            </a:r>
            <a:r>
              <a:rPr lang="ko-KR" altLang="en-US" sz="1600" dirty="0"/>
              <a:t>구매한 상품에 대한 리뷰 작성 가능 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FC79545-DFFC-1A3D-B4BD-61900C081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80381" y="1825625"/>
            <a:ext cx="8031237" cy="4351338"/>
          </a:xfrm>
        </p:spPr>
      </p:pic>
    </p:spTree>
    <p:extLst>
      <p:ext uri="{BB962C8B-B14F-4D97-AF65-F5344CB8AC3E}">
        <p14:creationId xmlns:p14="http://schemas.microsoft.com/office/powerpoint/2010/main" val="1434886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106</Words>
  <Application>Microsoft Office PowerPoint</Application>
  <PresentationFormat>와이드스크린</PresentationFormat>
  <Paragraphs>11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5" baseType="lpstr">
      <vt:lpstr>맑은 고딕</vt:lpstr>
      <vt:lpstr>Arial</vt:lpstr>
      <vt:lpstr>Office 테마</vt:lpstr>
      <vt:lpstr>PowerPoint 프레젠테이션</vt:lpstr>
      <vt:lpstr>공지사항 – 비로그인 . 고객 로그인</vt:lpstr>
      <vt:lpstr>공지사항 – 관리자 로그인 &gt;공지사항 쓰기 가능</vt:lpstr>
      <vt:lpstr>공지사항 쓰기 – 관리자 로그인</vt:lpstr>
      <vt:lpstr>공지사항 상세보기 – 비로그인, 회원 로그인</vt:lpstr>
      <vt:lpstr>공지사항 상세보기 – 관리자 로그인 &gt;공지사항 수정, 삭제 가능</vt:lpstr>
      <vt:lpstr>공지사항 수정 – 관리자 로그인 &gt;기존 작성 내용 표시</vt:lpstr>
      <vt:lpstr>리뷰 게시판 - 비로그인</vt:lpstr>
      <vt:lpstr>리뷰게시판 – 고객 로그인   &gt;이전에 작성한 리뷰 수정, 삭제 가능 &gt;구매한 상품에 대한 리뷰 작성 가능 </vt:lpstr>
      <vt:lpstr>리뷰게시판 – 관리자 로그인 &gt;리뷰 삭제 가능</vt:lpstr>
      <vt:lpstr>리뷰쓰기 – 고객 로그인 &gt;구매 상품 중 리뷰 작성할 상품 선택</vt:lpstr>
      <vt:lpstr>리뷰 쓰기, 수정 – 고객 로그인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 남열</dc:creator>
  <cp:lastModifiedBy>최 남열</cp:lastModifiedBy>
  <cp:revision>1</cp:revision>
  <dcterms:created xsi:type="dcterms:W3CDTF">2023-08-17T11:19:38Z</dcterms:created>
  <dcterms:modified xsi:type="dcterms:W3CDTF">2023-08-17T11:19:48Z</dcterms:modified>
</cp:coreProperties>
</file>

<file path=docProps/thumbnail.jpeg>
</file>